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Merriweather Sans"/>
      <p:regular r:id="rId44"/>
      <p:bold r:id="rId45"/>
      <p:italic r:id="rId46"/>
      <p:boldItalic r:id="rId47"/>
    </p:embeddedFont>
    <p:embeddedFont>
      <p:font typeface="Helvetica Neue"/>
      <p:regular r:id="rId48"/>
      <p:bold r:id="rId49"/>
      <p:italic r:id="rId50"/>
      <p:boldItalic r:id="rId51"/>
    </p:embeddedFont>
    <p:embeddedFont>
      <p:font typeface="Helvetica Neue Light"/>
      <p:regular r:id="rId52"/>
      <p:bold r:id="rId53"/>
      <p:italic r:id="rId54"/>
      <p:boldItalic r:id="rId55"/>
    </p:embeddedFont>
    <p:embeddedFont>
      <p:font typeface="Gill Sans"/>
      <p:regular r:id="rId56"/>
      <p:bold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regular.fntdata"/><Relationship Id="rId43" Type="http://schemas.openxmlformats.org/officeDocument/2006/relationships/slide" Target="slides/slide36.xml"/><Relationship Id="rId46" Type="http://schemas.openxmlformats.org/officeDocument/2006/relationships/font" Target="fonts/MerriweatherSans-italic.fntdata"/><Relationship Id="rId45" Type="http://schemas.openxmlformats.org/officeDocument/2006/relationships/font" Target="fonts/Merriweather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regular.fntdata"/><Relationship Id="rId47" Type="http://schemas.openxmlformats.org/officeDocument/2006/relationships/font" Target="fonts/MerriweatherSans-boldItalic.fntdata"/><Relationship Id="rId49" Type="http://schemas.openxmlformats.org/officeDocument/2006/relationships/font" Target="fonts/HelveticaNeue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-boldItalic.fntdata"/><Relationship Id="rId50" Type="http://schemas.openxmlformats.org/officeDocument/2006/relationships/font" Target="fonts/HelveticaNeue-italic.fntdata"/><Relationship Id="rId53" Type="http://schemas.openxmlformats.org/officeDocument/2006/relationships/font" Target="fonts/HelveticaNeueLight-bold.fntdata"/><Relationship Id="rId52" Type="http://schemas.openxmlformats.org/officeDocument/2006/relationships/font" Target="fonts/HelveticaNeueLight-regular.fntdata"/><Relationship Id="rId11" Type="http://schemas.openxmlformats.org/officeDocument/2006/relationships/slide" Target="slides/slide4.xml"/><Relationship Id="rId55" Type="http://schemas.openxmlformats.org/officeDocument/2006/relationships/font" Target="fonts/HelveticaNeueLight-boldItalic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italic.fntdata"/><Relationship Id="rId13" Type="http://schemas.openxmlformats.org/officeDocument/2006/relationships/slide" Target="slides/slide6.xml"/><Relationship Id="rId57" Type="http://schemas.openxmlformats.org/officeDocument/2006/relationships/font" Target="fonts/GillSans-bold.fntdata"/><Relationship Id="rId12" Type="http://schemas.openxmlformats.org/officeDocument/2006/relationships/slide" Target="slides/slide5.xml"/><Relationship Id="rId56" Type="http://schemas.openxmlformats.org/officeDocument/2006/relationships/font" Target="fonts/GillSans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Shape 56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Shape 28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Shape 149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Shape 207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Shape 2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Shape 2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Shape 23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Shape 317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Shape 327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Shape 328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Shape 335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Shape 341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Shape 3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Shape 34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Shape 34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Shape 34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Shape 34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Shape 34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Shape 34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Shape 351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Shape 3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Shape 35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Shape 3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Shape 3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Shape 37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Shape 37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Shape 381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Shape 382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Shape 383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Shape 38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Shape 38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Shape 38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Shape 38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Shape 38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Shape 38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Shape 39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Shape 391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Shape 392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Shape 393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Shape 39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Shape 40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Shape 401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Shape 40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Shape 40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Shape 40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Shape 40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Shape 41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Shape 412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Shape 413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Shape 414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Shape 415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Shape 41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Shape 423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Shape 424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Shape 42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Shape 42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Shape 42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Shape 42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Shape 43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Shape 431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Shape 432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Shape 433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Shape 434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Shape 43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Shape 43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Shape 43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Shape 43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Shape 43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Shape 45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Shape 451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Shape 452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Shape 453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Shape 45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Shape 45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Shape 4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Shape 45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Shape 46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Shape 462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Shape 463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Shape 4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Shape 4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Shape 467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Shape 4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Shape 4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Shape 471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Shape 472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Shape 239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Shape 47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Shape 47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Shape 48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Shape 481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Shape 482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Shape 483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Shape 48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Shape 48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Shape 48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Shape 48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Shape 49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Shape 491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Shape 492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Shape 493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Shape 494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Shape 49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Shape 49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Shape 503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Shape 505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Shape 5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Shape 514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Shape 521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Shape 5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Shape 54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Shape 5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Shape 5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Shape 2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Shape 2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Shape 250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Shape 5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Shape 5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Shape 601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Shape 6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Shape 6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Shape 6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Shape 609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Shape 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Shape 263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Shape 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Shape 270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Shape 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Shape 27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Shape 28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Shape 2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